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4" r:id="rId3"/>
    <p:sldId id="313" r:id="rId4"/>
    <p:sldId id="314" r:id="rId5"/>
    <p:sldId id="278" r:id="rId6"/>
    <p:sldId id="276" r:id="rId7"/>
    <p:sldId id="288" r:id="rId8"/>
    <p:sldId id="289" r:id="rId9"/>
    <p:sldId id="312" r:id="rId10"/>
    <p:sldId id="309" r:id="rId11"/>
    <p:sldId id="310" r:id="rId12"/>
    <p:sldId id="311" r:id="rId13"/>
    <p:sldId id="316" r:id="rId14"/>
    <p:sldId id="315" r:id="rId15"/>
    <p:sldId id="290" r:id="rId16"/>
    <p:sldId id="291" r:id="rId17"/>
    <p:sldId id="292" r:id="rId18"/>
    <p:sldId id="293" r:id="rId19"/>
    <p:sldId id="294" r:id="rId20"/>
    <p:sldId id="295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8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B7115"/>
    <a:srgbClr val="FF3300"/>
    <a:srgbClr val="CC6600"/>
    <a:srgbClr val="00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1" autoAdjust="0"/>
    <p:restoredTop sz="96346"/>
  </p:normalViewPr>
  <p:slideViewPr>
    <p:cSldViewPr snapToGrid="0">
      <p:cViewPr varScale="1">
        <p:scale>
          <a:sx n="134" d="100"/>
          <a:sy n="134" d="100"/>
        </p:scale>
        <p:origin x="1520" y="184"/>
      </p:cViewPr>
      <p:guideLst/>
    </p:cSldViewPr>
  </p:slideViewPr>
  <p:outlineViewPr>
    <p:cViewPr>
      <p:scale>
        <a:sx n="33" d="100"/>
        <a:sy n="33" d="100"/>
      </p:scale>
      <p:origin x="0" y="-42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AF5D30-A61A-4821-9AD1-C8FCBC1EA726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3A9DDD-2D06-43E4-A5C6-701E5CAA2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3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84134-7BC6-4345-AF0C-053C00F87767}" type="datetimeFigureOut">
              <a:rPr lang="en-US" smtClean="0"/>
              <a:t>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883AB-59DD-4DFB-9779-7E6FC30BD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4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883AB-59DD-4DFB-9779-7E6FC30BDC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0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8C132-1F86-4FE3-8E6B-C2C0676F5DA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0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362635" y="1"/>
            <a:ext cx="9466730" cy="198819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0" b="1" dirty="0">
                <a:solidFill>
                  <a:schemeClr val="tx1"/>
                </a:solidFill>
              </a:rPr>
              <a:t>Pickens High School Driver Information</a:t>
            </a:r>
            <a:br>
              <a:rPr lang="en-US" sz="5400" b="1" dirty="0">
                <a:solidFill>
                  <a:schemeClr val="tx1"/>
                </a:solidFill>
              </a:rPr>
            </a:br>
            <a:r>
              <a:rPr lang="en-US" sz="5400" b="1" dirty="0">
                <a:solidFill>
                  <a:schemeClr val="tx1"/>
                </a:solidFill>
              </a:rPr>
              <a:t> 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757889" y="5740400"/>
            <a:ext cx="8676222" cy="18825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</a:rPr>
              <a:t>Home of the Dragon Nation</a:t>
            </a:r>
            <a:endParaRPr lang="en-US" sz="1600" b="1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</a:rPr>
              <a:t>Since 1957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7D1D38-07BF-4F31-9221-F18D3716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425" y="2190674"/>
            <a:ext cx="5717794" cy="34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69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89447"/>
            <a:chOff x="0" y="0"/>
            <a:chExt cx="12192000" cy="68894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8824" t="40025" r="35331" b="31496"/>
            <a:stretch/>
          </p:blipFill>
          <p:spPr>
            <a:xfrm>
              <a:off x="0" y="0"/>
              <a:ext cx="12192000" cy="68894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42415" y="540327"/>
              <a:ext cx="170411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="1" dirty="0"/>
            </a:p>
            <a:p>
              <a:r>
                <a:rPr lang="en-US" b="1" dirty="0"/>
                <a:t>To Jasper</a:t>
              </a:r>
            </a:p>
            <a:p>
              <a:r>
                <a:rPr lang="en-US" b="1" dirty="0"/>
                <a:t> </a:t>
              </a:r>
            </a:p>
          </p:txBody>
        </p:sp>
        <p:sp>
          <p:nvSpPr>
            <p:cNvPr id="11" name="Up Arrow 10"/>
            <p:cNvSpPr/>
            <p:nvPr/>
          </p:nvSpPr>
          <p:spPr>
            <a:xfrm>
              <a:off x="2964394" y="739975"/>
              <a:ext cx="429491" cy="524034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2415" y="5639100"/>
              <a:ext cx="159661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="1" dirty="0"/>
            </a:p>
            <a:p>
              <a:r>
                <a:rPr lang="en-US" b="1" dirty="0"/>
                <a:t>To Tate</a:t>
              </a:r>
            </a:p>
            <a:p>
              <a:r>
                <a:rPr lang="en-US" b="1" dirty="0"/>
                <a:t> </a:t>
              </a:r>
            </a:p>
          </p:txBody>
        </p:sp>
        <p:sp>
          <p:nvSpPr>
            <p:cNvPr id="13" name="Up Arrow 12"/>
            <p:cNvSpPr/>
            <p:nvPr/>
          </p:nvSpPr>
          <p:spPr>
            <a:xfrm rot="10800000">
              <a:off x="2794795" y="5838748"/>
              <a:ext cx="429491" cy="524034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05199" y="3755618"/>
              <a:ext cx="20611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Dragon Drive </a:t>
              </a:r>
            </a:p>
          </p:txBody>
        </p:sp>
        <p:sp>
          <p:nvSpPr>
            <p:cNvPr id="15" name="Up Arrow 14"/>
            <p:cNvSpPr/>
            <p:nvPr/>
          </p:nvSpPr>
          <p:spPr>
            <a:xfrm rot="5400000">
              <a:off x="7438651" y="3691550"/>
              <a:ext cx="245675" cy="477240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6396" y="6291855"/>
            <a:ext cx="757236" cy="375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113" flipV="1">
            <a:off x="4209892" y="3209383"/>
            <a:ext cx="777828" cy="388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969581" y="2202446"/>
            <a:ext cx="777828" cy="388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932493" y="1229377"/>
            <a:ext cx="777828" cy="3889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907047" y="277489"/>
            <a:ext cx="777828" cy="38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2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0391 -0.368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31447"/>
            <a:ext cx="12192000" cy="6889447"/>
            <a:chOff x="0" y="0"/>
            <a:chExt cx="12192000" cy="6889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8824" t="40025" r="35331" b="31496"/>
            <a:stretch/>
          </p:blipFill>
          <p:spPr>
            <a:xfrm>
              <a:off x="0" y="0"/>
              <a:ext cx="12192000" cy="688944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42415" y="540327"/>
              <a:ext cx="170411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="1" dirty="0"/>
            </a:p>
            <a:p>
              <a:r>
                <a:rPr lang="en-US" b="1" dirty="0"/>
                <a:t>To Jasper</a:t>
              </a:r>
            </a:p>
            <a:p>
              <a:r>
                <a:rPr lang="en-US" b="1" dirty="0"/>
                <a:t> </a:t>
              </a:r>
            </a:p>
          </p:txBody>
        </p:sp>
        <p:sp>
          <p:nvSpPr>
            <p:cNvPr id="5" name="Up Arrow 4"/>
            <p:cNvSpPr/>
            <p:nvPr/>
          </p:nvSpPr>
          <p:spPr>
            <a:xfrm>
              <a:off x="2964394" y="739975"/>
              <a:ext cx="429491" cy="524034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42415" y="5639100"/>
              <a:ext cx="159661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="1" dirty="0"/>
            </a:p>
            <a:p>
              <a:r>
                <a:rPr lang="en-US" b="1" dirty="0"/>
                <a:t>To Tate</a:t>
              </a:r>
            </a:p>
            <a:p>
              <a:r>
                <a:rPr lang="en-US" b="1" dirty="0"/>
                <a:t> </a:t>
              </a:r>
            </a:p>
          </p:txBody>
        </p:sp>
        <p:sp>
          <p:nvSpPr>
            <p:cNvPr id="7" name="Up Arrow 6"/>
            <p:cNvSpPr/>
            <p:nvPr/>
          </p:nvSpPr>
          <p:spPr>
            <a:xfrm rot="10800000">
              <a:off x="2794795" y="5838748"/>
              <a:ext cx="429491" cy="524034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369433" y="3138258"/>
              <a:ext cx="20611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Dragon Drive </a:t>
              </a:r>
            </a:p>
          </p:txBody>
        </p:sp>
        <p:sp>
          <p:nvSpPr>
            <p:cNvPr id="9" name="Up Arrow 8"/>
            <p:cNvSpPr/>
            <p:nvPr/>
          </p:nvSpPr>
          <p:spPr>
            <a:xfrm rot="5400000">
              <a:off x="7902885" y="3074190"/>
              <a:ext cx="245675" cy="477240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8595" flipV="1">
            <a:off x="4256078" y="3288959"/>
            <a:ext cx="777828" cy="388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67778" flipV="1">
            <a:off x="4413738" y="6142603"/>
            <a:ext cx="754927" cy="377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932493" y="476241"/>
            <a:ext cx="777828" cy="388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960600" y="1458466"/>
            <a:ext cx="777828" cy="388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968703" y="2494448"/>
            <a:ext cx="777828" cy="388914"/>
          </a:xfrm>
          <a:prstGeom prst="rect">
            <a:avLst/>
          </a:prstGeom>
        </p:spPr>
      </p:pic>
      <p:pic>
        <p:nvPicPr>
          <p:cNvPr id="1026" name="Picture 2" descr="Image result for yie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27" y="3828574"/>
            <a:ext cx="1542811" cy="11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0513 -0.32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16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6211 0.029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31447"/>
            <a:ext cx="12192000" cy="6889447"/>
            <a:chOff x="0" y="0"/>
            <a:chExt cx="12192000" cy="68894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8824" t="40025" r="35331" b="31496"/>
            <a:stretch/>
          </p:blipFill>
          <p:spPr>
            <a:xfrm>
              <a:off x="0" y="0"/>
              <a:ext cx="12192000" cy="68894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42415" y="540327"/>
              <a:ext cx="170411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="1" dirty="0"/>
            </a:p>
            <a:p>
              <a:r>
                <a:rPr lang="en-US" b="1" dirty="0"/>
                <a:t>To Jasper</a:t>
              </a:r>
            </a:p>
            <a:p>
              <a:r>
                <a:rPr lang="en-US" b="1" dirty="0"/>
                <a:t> </a:t>
              </a:r>
            </a:p>
          </p:txBody>
        </p:sp>
        <p:sp>
          <p:nvSpPr>
            <p:cNvPr id="6" name="Up Arrow 5"/>
            <p:cNvSpPr/>
            <p:nvPr/>
          </p:nvSpPr>
          <p:spPr>
            <a:xfrm>
              <a:off x="2964394" y="739975"/>
              <a:ext cx="429491" cy="524034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2415" y="5639100"/>
              <a:ext cx="159661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b="1" dirty="0"/>
            </a:p>
            <a:p>
              <a:r>
                <a:rPr lang="en-US" b="1" dirty="0"/>
                <a:t>To Tate</a:t>
              </a:r>
            </a:p>
            <a:p>
              <a:r>
                <a:rPr lang="en-US" b="1" dirty="0"/>
                <a:t> </a:t>
              </a:r>
            </a:p>
          </p:txBody>
        </p:sp>
        <p:sp>
          <p:nvSpPr>
            <p:cNvPr id="8" name="Up Arrow 7"/>
            <p:cNvSpPr/>
            <p:nvPr/>
          </p:nvSpPr>
          <p:spPr>
            <a:xfrm rot="10800000">
              <a:off x="2794795" y="5838748"/>
              <a:ext cx="429491" cy="524034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05199" y="3755618"/>
              <a:ext cx="20611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Dragon Drive </a:t>
              </a:r>
            </a:p>
          </p:txBody>
        </p:sp>
        <p:sp>
          <p:nvSpPr>
            <p:cNvPr id="10" name="Up Arrow 9"/>
            <p:cNvSpPr/>
            <p:nvPr/>
          </p:nvSpPr>
          <p:spPr>
            <a:xfrm rot="5400000">
              <a:off x="7438651" y="3691550"/>
              <a:ext cx="245675" cy="477240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6826" flipV="1">
            <a:off x="4808551" y="2217944"/>
            <a:ext cx="754927" cy="377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91380" y="6211492"/>
            <a:ext cx="757236" cy="3750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2970" flipV="1">
            <a:off x="5527736" y="2714989"/>
            <a:ext cx="754927" cy="377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554282" y="2865766"/>
            <a:ext cx="754927" cy="37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7837" flipV="1">
            <a:off x="7561488" y="2865766"/>
            <a:ext cx="754927" cy="37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5.29091E-17 L 0.00274 -0.5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3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4.07407E-6 L -0.03307 -0.069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3FD34-B5D6-7636-1F2E-EAA4EE953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80" t="30917" r="21005" b="19161"/>
          <a:stretch/>
        </p:blipFill>
        <p:spPr>
          <a:xfrm>
            <a:off x="0" y="0"/>
            <a:ext cx="12192000" cy="8022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CCB51-393D-3C4F-A4B1-31DE4D68F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83" b="96087" l="4396" r="90110">
                        <a14:foregroundMark x1="23077" y1="6957" x2="23077" y2="6957"/>
                        <a14:foregroundMark x1="31319" y1="6522" x2="31319" y2="6522"/>
                        <a14:foregroundMark x1="53846" y1="7826" x2="53846" y2="7826"/>
                        <a14:foregroundMark x1="57692" y1="6087" x2="57692" y2="6087"/>
                        <a14:foregroundMark x1="90659" y1="10435" x2="90659" y2="10435"/>
                        <a14:foregroundMark x1="80220" y1="46087" x2="80220" y2="46087"/>
                        <a14:foregroundMark x1="90659" y1="23043" x2="90659" y2="23043"/>
                        <a14:foregroundMark x1="85714" y1="8696" x2="85714" y2="8696"/>
                        <a14:foregroundMark x1="86813" y1="6087" x2="86813" y2="6087"/>
                        <a14:foregroundMark x1="90110" y1="7826" x2="90110" y2="7826"/>
                        <a14:foregroundMark x1="80220" y1="4783" x2="80220" y2="4783"/>
                        <a14:foregroundMark x1="78022" y1="8696" x2="78022" y2="8696"/>
                        <a14:foregroundMark x1="67582" y1="8261" x2="67582" y2="8261"/>
                        <a14:foregroundMark x1="13736" y1="6957" x2="13736" y2="6957"/>
                        <a14:foregroundMark x1="8242" y1="6522" x2="8242" y2="6522"/>
                        <a14:foregroundMark x1="4945" y1="10000" x2="4945" y2="10000"/>
                        <a14:foregroundMark x1="23077" y1="56087" x2="23077" y2="56087"/>
                        <a14:foregroundMark x1="21429" y1="84783" x2="21429" y2="84783"/>
                        <a14:foregroundMark x1="29670" y1="94783" x2="29670" y2="94783"/>
                        <a14:foregroundMark x1="58791" y1="96087" x2="58791" y2="96087"/>
                        <a14:foregroundMark x1="60440" y1="94348" x2="60440" y2="94348"/>
                        <a14:foregroundMark x1="70879" y1="83913" x2="70879" y2="83913"/>
                        <a14:foregroundMark x1="43956" y1="50435" x2="43956" y2="50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2878201"/>
            <a:ext cx="428313" cy="541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00369-BD86-E508-65FD-8240FDA5B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960" y="2742343"/>
            <a:ext cx="140326" cy="429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761A8-93FB-F140-0D0C-30D26A2C7823}"/>
              </a:ext>
            </a:extLst>
          </p:cNvPr>
          <p:cNvSpPr txBox="1">
            <a:spLocks/>
          </p:cNvSpPr>
          <p:nvPr/>
        </p:nvSpPr>
        <p:spPr>
          <a:xfrm>
            <a:off x="-480195" y="175977"/>
            <a:ext cx="11678294" cy="10432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What the Intersection will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look like with new signal</a:t>
            </a:r>
          </a:p>
        </p:txBody>
      </p:sp>
    </p:spTree>
    <p:extLst>
      <p:ext uri="{BB962C8B-B14F-4D97-AF65-F5344CB8AC3E}">
        <p14:creationId xmlns:p14="http://schemas.microsoft.com/office/powerpoint/2010/main" val="401726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3CE69-0EB0-5B32-FD03-5DB3A9B2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53" y="-76673"/>
            <a:ext cx="11678294" cy="1905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Coming soon to dragon drive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A9D67-3878-931A-EA02-288BF5954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6" t="16056" r="31812" b="9707"/>
          <a:stretch/>
        </p:blipFill>
        <p:spPr>
          <a:xfrm rot="5400000">
            <a:off x="6186913" y="1888525"/>
            <a:ext cx="5098862" cy="4526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A8C7B-AD10-9E6D-0C24-F61EC77FF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8" t="9596" r="26131" b="13936"/>
          <a:stretch/>
        </p:blipFill>
        <p:spPr>
          <a:xfrm rot="5400000">
            <a:off x="1031168" y="1838538"/>
            <a:ext cx="5098862" cy="46262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D278AAE-93C0-03E9-9100-BB76B289FD07}"/>
              </a:ext>
            </a:extLst>
          </p:cNvPr>
          <p:cNvSpPr txBox="1">
            <a:spLocks/>
          </p:cNvSpPr>
          <p:nvPr/>
        </p:nvSpPr>
        <p:spPr>
          <a:xfrm>
            <a:off x="1267493" y="1823802"/>
            <a:ext cx="4514182" cy="10432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No Turn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768488-EAC0-1657-996A-3C1F3F32250A}"/>
              </a:ext>
            </a:extLst>
          </p:cNvPr>
          <p:cNvSpPr txBox="1">
            <a:spLocks/>
          </p:cNvSpPr>
          <p:nvPr/>
        </p:nvSpPr>
        <p:spPr>
          <a:xfrm>
            <a:off x="6601493" y="1823802"/>
            <a:ext cx="4514182" cy="10432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Turn</a:t>
            </a:r>
          </a:p>
        </p:txBody>
      </p:sp>
    </p:spTree>
    <p:extLst>
      <p:ext uri="{BB962C8B-B14F-4D97-AF65-F5344CB8AC3E}">
        <p14:creationId xmlns:p14="http://schemas.microsoft.com/office/powerpoint/2010/main" val="403071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B58C2F-1CD1-4421-BEF1-B597172D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99938"/>
            <a:ext cx="9144000" cy="2020376"/>
          </a:xfrm>
          <a:noFill/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Arial Black" panose="020B0A04020102020204" pitchFamily="34" charset="0"/>
              </a:rPr>
              <a:t>Back Parking Lot Traffic Flow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84202" y="4756896"/>
            <a:ext cx="8534400" cy="1752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is “SUPPOSED” to work…</a:t>
            </a:r>
          </a:p>
        </p:txBody>
      </p:sp>
    </p:spTree>
    <p:extLst>
      <p:ext uri="{BB962C8B-B14F-4D97-AF65-F5344CB8AC3E}">
        <p14:creationId xmlns:p14="http://schemas.microsoft.com/office/powerpoint/2010/main" val="2860433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9" t="27688" r="11102" b="31454"/>
          <a:stretch/>
        </p:blipFill>
        <p:spPr bwMode="auto">
          <a:xfrm>
            <a:off x="1248121" y="48126"/>
            <a:ext cx="899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287" flipV="1">
            <a:off x="8645222" y="352567"/>
            <a:ext cx="342900" cy="170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287" flipV="1">
            <a:off x="9007680" y="675419"/>
            <a:ext cx="342900" cy="170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38918" flipV="1">
            <a:off x="9344957" y="1090024"/>
            <a:ext cx="342900" cy="17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5673" flipV="1">
            <a:off x="9588480" y="1560744"/>
            <a:ext cx="342900" cy="170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1117" flipV="1">
            <a:off x="9786260" y="2086322"/>
            <a:ext cx="342900" cy="170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7119" flipV="1">
            <a:off x="9924809" y="2609995"/>
            <a:ext cx="342900" cy="170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418" flipV="1">
            <a:off x="10022811" y="3131389"/>
            <a:ext cx="342900" cy="170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7490" flipV="1">
            <a:off x="10090800" y="3675671"/>
            <a:ext cx="342900" cy="170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1932" flipV="1">
            <a:off x="9981869" y="4162571"/>
            <a:ext cx="342900" cy="170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462796" y="4435176"/>
            <a:ext cx="342900" cy="170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923434" y="4490250"/>
            <a:ext cx="342900" cy="170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297731" y="4542562"/>
            <a:ext cx="342900" cy="170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655119" y="4613323"/>
            <a:ext cx="342900" cy="170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094634" y="4647871"/>
            <a:ext cx="342900" cy="1701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570388" y="5168066"/>
            <a:ext cx="342900" cy="1701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031026" y="5223140"/>
            <a:ext cx="342900" cy="170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405323" y="5275452"/>
            <a:ext cx="342900" cy="1701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762711" y="5346213"/>
            <a:ext cx="342900" cy="170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202226" y="5380761"/>
            <a:ext cx="342900" cy="170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729530" y="5930065"/>
            <a:ext cx="342900" cy="1701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190168" y="5985139"/>
            <a:ext cx="342900" cy="1701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564465" y="6037451"/>
            <a:ext cx="342900" cy="1701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921853" y="6108212"/>
            <a:ext cx="342900" cy="1701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361368" y="6142760"/>
            <a:ext cx="342900" cy="1701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0818" flipV="1">
            <a:off x="6565082" y="4891567"/>
            <a:ext cx="342900" cy="170165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6751999" y="6209970"/>
            <a:ext cx="342900" cy="1701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6694850" y="5448946"/>
            <a:ext cx="342900" cy="1701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07293" y="6209969"/>
            <a:ext cx="342900" cy="1701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18235" y="6209969"/>
            <a:ext cx="342900" cy="1701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96000" y="5478767"/>
            <a:ext cx="342900" cy="1701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5428921"/>
            <a:ext cx="342900" cy="1701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5394544" y="5445247"/>
            <a:ext cx="342900" cy="1701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4703265" y="5407635"/>
            <a:ext cx="342900" cy="1701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0604" y="5384462"/>
            <a:ext cx="342900" cy="1701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5357" y="5393684"/>
            <a:ext cx="342900" cy="1701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6197919"/>
            <a:ext cx="342900" cy="1701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4703265" y="6176633"/>
            <a:ext cx="342900" cy="1701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0604" y="6153460"/>
            <a:ext cx="342900" cy="1701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5357" y="6162682"/>
            <a:ext cx="342900" cy="17016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23" flipV="1">
            <a:off x="4565904" y="4595760"/>
            <a:ext cx="342900" cy="17016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0668" flipV="1">
            <a:off x="5216721" y="4910783"/>
            <a:ext cx="342900" cy="17016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418" flipV="1">
            <a:off x="3865108" y="4734500"/>
            <a:ext cx="342900" cy="170165"/>
          </a:xfrm>
          <a:prstGeom prst="rect">
            <a:avLst/>
          </a:prstGeom>
        </p:spPr>
      </p:pic>
      <p:sp>
        <p:nvSpPr>
          <p:cNvPr id="47" name="Multiply 46"/>
          <p:cNvSpPr/>
          <p:nvPr/>
        </p:nvSpPr>
        <p:spPr>
          <a:xfrm>
            <a:off x="1987396" y="4835685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ctagon 47"/>
          <p:cNvSpPr/>
          <p:nvPr/>
        </p:nvSpPr>
        <p:spPr>
          <a:xfrm>
            <a:off x="8250216" y="132850"/>
            <a:ext cx="294144" cy="304799"/>
          </a:xfrm>
          <a:prstGeom prst="oc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Multiply 1"/>
          <p:cNvSpPr/>
          <p:nvPr/>
        </p:nvSpPr>
        <p:spPr>
          <a:xfrm>
            <a:off x="9972105" y="4715602"/>
            <a:ext cx="349695" cy="372448"/>
          </a:xfrm>
          <a:prstGeom prst="mathMultiply">
            <a:avLst/>
          </a:prstGeom>
          <a:solidFill>
            <a:srgbClr val="11FB1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Multiply 49"/>
          <p:cNvSpPr/>
          <p:nvPr/>
        </p:nvSpPr>
        <p:spPr>
          <a:xfrm>
            <a:off x="8957706" y="3886169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32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4D8C1F-749D-422A-846E-F0A44F0561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1483" y="914401"/>
            <a:ext cx="9144000" cy="112072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Arial Black" panose="020B0A04020102020204" pitchFamily="34" charset="0"/>
              </a:rPr>
              <a:t>Scenario #1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8452" y="3546988"/>
            <a:ext cx="6629400" cy="1752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line is WAAAAAY too long… </a:t>
            </a:r>
          </a:p>
        </p:txBody>
      </p:sp>
    </p:spTree>
    <p:extLst>
      <p:ext uri="{BB962C8B-B14F-4D97-AF65-F5344CB8AC3E}">
        <p14:creationId xmlns:p14="http://schemas.microsoft.com/office/powerpoint/2010/main" val="2045738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9" t="27688" r="11102" b="31454"/>
          <a:stretch/>
        </p:blipFill>
        <p:spPr bwMode="auto">
          <a:xfrm>
            <a:off x="1557649" y="103773"/>
            <a:ext cx="899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559">
            <a:off x="6629400" y="5449784"/>
            <a:ext cx="362784" cy="179578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287" flipV="1">
            <a:off x="8645222" y="352567"/>
            <a:ext cx="342900" cy="170165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287" flipV="1">
            <a:off x="9007680" y="675419"/>
            <a:ext cx="342900" cy="170165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38918" flipV="1">
            <a:off x="9344957" y="1090024"/>
            <a:ext cx="342900" cy="170165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5673" flipV="1">
            <a:off x="9588480" y="1560744"/>
            <a:ext cx="342900" cy="170165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1117" flipV="1">
            <a:off x="9786260" y="2086322"/>
            <a:ext cx="342900" cy="170165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7119" flipV="1">
            <a:off x="9924809" y="2609995"/>
            <a:ext cx="342900" cy="170165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418" flipV="1">
            <a:off x="10022811" y="3131389"/>
            <a:ext cx="342900" cy="170165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7490" flipV="1">
            <a:off x="10090800" y="3675671"/>
            <a:ext cx="342900" cy="170165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1932" flipV="1">
            <a:off x="9981869" y="4162571"/>
            <a:ext cx="342900" cy="170165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570388" y="5168066"/>
            <a:ext cx="342900" cy="170165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031026" y="5223140"/>
            <a:ext cx="342900" cy="170165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405323" y="5275452"/>
            <a:ext cx="342900" cy="170165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762711" y="5346213"/>
            <a:ext cx="342900" cy="170165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269065" y="5427851"/>
            <a:ext cx="342900" cy="170165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729530" y="5930065"/>
            <a:ext cx="342900" cy="170165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190168" y="5985139"/>
            <a:ext cx="342900" cy="170165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564465" y="6037451"/>
            <a:ext cx="342900" cy="170165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921853" y="6108212"/>
            <a:ext cx="342900" cy="170165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361368" y="6142760"/>
            <a:ext cx="342900" cy="170165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6751999" y="6209970"/>
            <a:ext cx="342900" cy="170165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524441" y="4395868"/>
            <a:ext cx="342900" cy="170165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07293" y="6209969"/>
            <a:ext cx="342900" cy="170165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18235" y="6209969"/>
            <a:ext cx="342900" cy="170165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5428921"/>
            <a:ext cx="342900" cy="170165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5394544" y="5445247"/>
            <a:ext cx="342900" cy="170165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4703265" y="5407635"/>
            <a:ext cx="342900" cy="170165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0604" y="5384462"/>
            <a:ext cx="342900" cy="170165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5357" y="5393684"/>
            <a:ext cx="342900" cy="170165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6197919"/>
            <a:ext cx="342900" cy="170165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4703265" y="6176633"/>
            <a:ext cx="342900" cy="170165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0604" y="6153460"/>
            <a:ext cx="342900" cy="170165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5357" y="6162682"/>
            <a:ext cx="342900" cy="170165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23" flipV="1">
            <a:off x="4565904" y="4595760"/>
            <a:ext cx="342900" cy="170165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0668" flipV="1">
            <a:off x="5216721" y="4910783"/>
            <a:ext cx="342900" cy="170165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418" flipV="1">
            <a:off x="3865108" y="4734500"/>
            <a:ext cx="342900" cy="170165"/>
          </a:xfrm>
          <a:prstGeom prst="rect">
            <a:avLst/>
          </a:prstGeom>
        </p:spPr>
      </p:pic>
      <p:sp>
        <p:nvSpPr>
          <p:cNvPr id="309" name="Octagon 308"/>
          <p:cNvSpPr/>
          <p:nvPr/>
        </p:nvSpPr>
        <p:spPr>
          <a:xfrm>
            <a:off x="8316651" y="103773"/>
            <a:ext cx="294144" cy="304799"/>
          </a:xfrm>
          <a:prstGeom prst="oc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0" name="Multiply 309"/>
          <p:cNvSpPr/>
          <p:nvPr/>
        </p:nvSpPr>
        <p:spPr>
          <a:xfrm>
            <a:off x="1981200" y="4994234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1" name="Multiply 310"/>
          <p:cNvSpPr/>
          <p:nvPr/>
        </p:nvSpPr>
        <p:spPr>
          <a:xfrm>
            <a:off x="10045567" y="4715602"/>
            <a:ext cx="349695" cy="372448"/>
          </a:xfrm>
          <a:prstGeom prst="mathMultiply">
            <a:avLst/>
          </a:prstGeom>
          <a:solidFill>
            <a:srgbClr val="11FB1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2" name="Multiply 311"/>
          <p:cNvSpPr/>
          <p:nvPr/>
        </p:nvSpPr>
        <p:spPr>
          <a:xfrm>
            <a:off x="8915149" y="3750729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810" y="5802262"/>
            <a:ext cx="440610" cy="2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27 -0.00833 C -0.03815 -0.025 -0.03398 -0.03033 -0.02356 -0.04028 C -0.01705 -0.04653 -0.01185 -0.0544 -0.00377 -0.05695 C 0.00039 -0.06065 0.0043 -0.06273 0.00873 -0.06667 C 0.01914 -0.07593 0.02761 -0.09167 0.03998 -0.09722 C 0.04597 -0.10533 0.05586 -0.11181 0.06394 -0.11528 C 0.06706 -0.11667 0.07032 -0.12014 0.07331 -0.12222 C 0.07878 -0.12593 0.08373 -0.1287 0.08894 -0.13333 C 0.09909 -0.14236 0.11511 -0.14491 0.12644 -0.15 C 0.15196 -0.14931 0.17644 -0.14583 0.20144 -0.14583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19 0.0375 C -0.05208 0.04143 0.09961 0.04282 0.103 0.04282 C 0.15833 0.04791 0.21471 0.0419 0.27018 0.04027 C 0.28438 0.03541 0.30208 0.0368 0.31602 0.03588 C 0.3487 0.03171 0.38138 0.03078 0.41393 0.02615 C 0.43998 0.01759 0.46823 0.01736 0.49518 0.0162 C 0.50521 0.01504 0.51537 0.01342 0.52539 0.01203 C 0.53412 0.0081 0.52422 0.01227 0.54297 0.00902 C 0.55352 0.00764 0.56445 0.00231 0.57474 -0.00232 C 0.58008 -0.00463 0.58568 -0.0088 0.59089 -0.0132 C 0.59297 -0.01528 0.59727 -0.01898 0.59727 -0.01875 C 0.59987 -0.02408 0.60208 -0.02408 0.60612 -0.02755 C 0.61198 -0.03959 0.60404 -0.02547 0.61146 -0.0331 C 0.61237 -0.03426 0.6125 -0.03611 0.61341 -0.0375 C 0.61589 -0.03935 0.61797 -0.04121 0.62031 -0.04283 C 0.62123 -0.04375 0.6237 -0.04584 0.6237 -0.0456 C 0.62787 -0.0544 0.63737 -0.05787 0.64297 -0.06551 C 0.64831 -0.07246 0.65417 -0.07662 0.66042 -0.08102 C 0.66276 -0.08287 0.66484 -0.08426 0.66706 -0.08681 C 0.66797 -0.08797 0.66888 -0.08959 0.66992 -0.09098 C 0.67331 -0.09329 0.67774 -0.09422 0.68112 -0.09653 C 0.68724 -0.10093 0.68893 -0.10232 0.69518 -0.10486 C 0.69974 -0.10926 0.70182 -0.11042 0.70729 -0.11204 C 0.71654 -0.11991 0.72578 -0.12385 0.73646 -0.12755 C 0.74831 -0.13125 0.75925 -0.13843 0.77123 -0.14167 C 0.78151 -0.14838 0.79154 -0.15232 0.80287 -0.15417 C 0.80768 -0.15648 0.81276 -0.15834 0.8181 -0.15834 " pathEditMode="relative" rAng="0" ptsTypes="AAAAAAAAAAAAAAAAAAAAAAAAAAA">
                                      <p:cBhvr>
                                        <p:cTn id="9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15" y="-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lice Siren 3-SoundBible.com-5531779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1F5C54-3787-44A3-ABB7-BC829565C1A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70153"/>
            <a:ext cx="9144000" cy="137144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Scenario #2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“Dude, I’m with the band…”</a:t>
            </a:r>
          </a:p>
        </p:txBody>
      </p:sp>
    </p:spTree>
    <p:extLst>
      <p:ext uri="{BB962C8B-B14F-4D97-AF65-F5344CB8AC3E}">
        <p14:creationId xmlns:p14="http://schemas.microsoft.com/office/powerpoint/2010/main" val="384130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3" name="TextBox 2"/>
          <p:cNvSpPr txBox="1"/>
          <p:nvPr/>
        </p:nvSpPr>
        <p:spPr>
          <a:xfrm>
            <a:off x="246061" y="68786"/>
            <a:ext cx="1155215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cap="all" dirty="0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Campus Driving regulations</a:t>
            </a:r>
          </a:p>
          <a:p>
            <a:pPr>
              <a:spcAft>
                <a:spcPts val="600"/>
              </a:spcAft>
            </a:pPr>
            <a:endParaRPr lang="en-US" sz="2000" b="1" cap="all" dirty="0">
              <a:ln w="3175" cmpd="sng">
                <a:noFill/>
              </a:ln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sz="600" b="1" cap="all" dirty="0">
              <a:ln w="3175" cmpd="sng">
                <a:noFill/>
              </a:ln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3000" b="1" i="1" dirty="0"/>
              <a:t>Driving on campus is a privilege that CAN be revoked!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3000" b="1" i="1" dirty="0"/>
              <a:t>Every driver MUST have a parking pass! 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3000" b="1" i="1" dirty="0"/>
              <a:t>Drivers are required to park in their own assigned parking spot.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3000" b="1" i="1" dirty="0"/>
              <a:t>Violators can be towed at their own expense.  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3000" b="1" i="1" dirty="0"/>
              <a:t>Do not park in the VISITOR parking spots!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3000" b="1" i="1" dirty="0"/>
              <a:t>If you are Dual Enrollment/WBL you must park in the front.</a:t>
            </a:r>
          </a:p>
        </p:txBody>
      </p:sp>
    </p:spTree>
    <p:extLst>
      <p:ext uri="{BB962C8B-B14F-4D97-AF65-F5344CB8AC3E}">
        <p14:creationId xmlns:p14="http://schemas.microsoft.com/office/powerpoint/2010/main" val="226909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9" t="27688" r="11102" b="31454"/>
          <a:stretch/>
        </p:blipFill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43200" y="352566"/>
            <a:ext cx="7604132" cy="6027568"/>
            <a:chOff x="1219200" y="352566"/>
            <a:chExt cx="7604132" cy="602756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449287" flipV="1">
              <a:off x="7121222" y="352566"/>
              <a:ext cx="342900" cy="17016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449287" flipV="1">
              <a:off x="7483680" y="675418"/>
              <a:ext cx="342900" cy="17016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38918" flipV="1">
              <a:off x="7820957" y="1090023"/>
              <a:ext cx="342900" cy="17016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75673" flipV="1">
              <a:off x="8064480" y="1560743"/>
              <a:ext cx="342900" cy="17016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01117" flipV="1">
              <a:off x="8262260" y="2086321"/>
              <a:ext cx="342900" cy="17016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57119" flipV="1">
              <a:off x="8400809" y="2609994"/>
              <a:ext cx="342900" cy="17016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45418" flipV="1">
              <a:off x="8498811" y="3131388"/>
              <a:ext cx="342900" cy="17016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67490" flipV="1">
              <a:off x="8566800" y="3675670"/>
              <a:ext cx="342900" cy="17016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51932" flipV="1">
              <a:off x="8457869" y="4162570"/>
              <a:ext cx="342900" cy="17016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8046388" y="5168065"/>
              <a:ext cx="342900" cy="17016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7507026" y="5223139"/>
              <a:ext cx="342900" cy="17016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6881323" y="5275451"/>
              <a:ext cx="342900" cy="17016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6238711" y="5346212"/>
              <a:ext cx="342900" cy="17016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5745065" y="5427850"/>
              <a:ext cx="342900" cy="17016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8205530" y="5930064"/>
              <a:ext cx="342900" cy="17016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7666168" y="5985138"/>
              <a:ext cx="342900" cy="17016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7040465" y="6037450"/>
              <a:ext cx="342900" cy="17016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6397853" y="6108211"/>
              <a:ext cx="342900" cy="17016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5837368" y="6142759"/>
              <a:ext cx="342900" cy="17016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5227999" y="6209969"/>
              <a:ext cx="342900" cy="17016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8000441" y="4395867"/>
              <a:ext cx="342900" cy="17016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83293" y="6209968"/>
              <a:ext cx="342900" cy="17016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94235" y="6209968"/>
              <a:ext cx="342900" cy="17016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219200" y="5428920"/>
              <a:ext cx="342900" cy="17016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5941" flipV="1">
              <a:off x="3870544" y="5445246"/>
              <a:ext cx="342900" cy="17016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5941" flipV="1">
              <a:off x="3179265" y="5407634"/>
              <a:ext cx="342900" cy="17016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46604" y="5384461"/>
              <a:ext cx="342900" cy="17016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871357" y="5393683"/>
              <a:ext cx="342900" cy="17016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219200" y="6197918"/>
              <a:ext cx="342900" cy="17016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5941" flipV="1">
              <a:off x="3179265" y="6176632"/>
              <a:ext cx="342900" cy="17016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46604" y="6153459"/>
              <a:ext cx="342900" cy="17016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871357" y="6162681"/>
              <a:ext cx="342900" cy="17016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823" flipV="1">
              <a:off x="3041904" y="4595759"/>
              <a:ext cx="342900" cy="17016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0668" flipV="1">
              <a:off x="3692721" y="4910782"/>
              <a:ext cx="342900" cy="17016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32418" flipV="1">
              <a:off x="2341108" y="4734499"/>
              <a:ext cx="342900" cy="17016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7507025" y="4456269"/>
              <a:ext cx="342900" cy="170165"/>
            </a:xfrm>
            <a:prstGeom prst="rect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559">
            <a:off x="6356797" y="5492998"/>
            <a:ext cx="362784" cy="179578"/>
          </a:xfrm>
          <a:prstGeom prst="rect">
            <a:avLst/>
          </a:prstGeom>
        </p:spPr>
      </p:pic>
      <p:sp>
        <p:nvSpPr>
          <p:cNvPr id="54" name="Multiply 53"/>
          <p:cNvSpPr/>
          <p:nvPr/>
        </p:nvSpPr>
        <p:spPr>
          <a:xfrm>
            <a:off x="1981200" y="4994234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Multiply 54"/>
          <p:cNvSpPr/>
          <p:nvPr/>
        </p:nvSpPr>
        <p:spPr>
          <a:xfrm>
            <a:off x="9990927" y="4644084"/>
            <a:ext cx="349695" cy="372448"/>
          </a:xfrm>
          <a:prstGeom prst="mathMultiply">
            <a:avLst/>
          </a:prstGeom>
          <a:solidFill>
            <a:srgbClr val="11FB1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ctagon 55"/>
          <p:cNvSpPr/>
          <p:nvPr/>
        </p:nvSpPr>
        <p:spPr>
          <a:xfrm>
            <a:off x="8316651" y="103773"/>
            <a:ext cx="294144" cy="304799"/>
          </a:xfrm>
          <a:prstGeom prst="oc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Multiply 56"/>
          <p:cNvSpPr/>
          <p:nvPr/>
        </p:nvSpPr>
        <p:spPr>
          <a:xfrm>
            <a:off x="8915149" y="3750729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810" y="5802262"/>
            <a:ext cx="440610" cy="2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75E-6 7.40741E-7 L -6.875E-6 7.40741E-7 C 0.00351 -0.00093 0.00716 -0.00116 0.0108 -0.00232 C 0.0121 -0.00255 0.01315 -0.00394 0.01445 -0.0044 C 0.0164 -0.00533 0.01848 -0.00556 0.02044 -0.00648 C 0.03554 -0.01389 0.01992 -0.00857 0.03502 -0.01296 C 0.03619 -0.01366 0.03749 -0.01412 0.03867 -0.01528 C 0.04192 -0.01783 0.04492 -0.02176 0.0483 -0.02384 C 0.05221 -0.02616 0.05885 -0.02986 0.06158 -0.03241 C 0.06666 -0.03681 0.07213 -0.04028 0.07617 -0.04746 C 0.08229 -0.05834 0.0789 -0.05417 0.0858 -0.06042 C 0.08932 -0.06852 0.09179 -0.07523 0.09674 -0.08171 C 0.0983 -0.08403 0.09973 -0.08658 0.10156 -0.0882 C 0.10338 -0.09005 0.10572 -0.09074 0.10755 -0.09259 C 0.12083 -0.10556 0.10507 -0.09236 0.11601 -0.10556 C 0.11718 -0.10671 0.11848 -0.10695 0.11966 -0.10764 C 0.12252 -0.11273 0.12513 -0.11783 0.12812 -0.12269 C 0.13242 -0.1294 0.13789 -0.13403 0.14153 -0.1419 C 0.14309 -0.1456 0.1444 -0.14977 0.14635 -0.15278 C 0.14843 -0.15625 0.1513 -0.1581 0.15351 -0.16134 C 0.15533 -0.16389 0.15664 -0.16736 0.15846 -0.16991 C 0.16067 -0.17315 0.16354 -0.175 0.16562 -0.17847 C 0.16757 -0.18171 0.16874 -0.18588 0.17044 -0.18935 C 0.17161 -0.19167 0.17304 -0.19352 0.17408 -0.19584 C 0.17617 -0.2 0.17812 -0.2044 0.1802 -0.20857 C 0.18606 -0.22037 0.18177 -0.20926 0.18749 -0.22361 C 0.18906 -0.22801 0.18958 -0.23496 0.19231 -0.23658 C 0.19635 -0.23889 0.19661 -0.23889 0.20078 -0.24306 C 0.2052 -0.24769 0.20481 -0.24931 0.21041 -0.25371 C 0.21276 -0.25556 0.21536 -0.25602 0.2177 -0.2581 C 0.21927 -0.25949 0.22096 -0.26088 0.22252 -0.26227 C 0.22382 -0.26366 0.22486 -0.26574 0.22617 -0.26667 C 0.22851 -0.26852 0.23124 -0.26852 0.23346 -0.27107 C 0.23463 -0.27246 0.2358 -0.27408 0.23697 -0.27523 C 0.24778 -0.28611 0.23671 -0.27338 0.24557 -0.2838 C 0.25091 -0.29838 0.24453 -0.28426 0.25156 -0.29236 C 0.26067 -0.30324 0.25013 -0.29607 0.25885 -0.30116 C 0.26236 -0.31065 0.26354 -0.31134 0.26484 -0.32037 C 0.26497 -0.32107 0.26484 -0.32176 0.26484 -0.32246 L 0.26119 -0.31621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7 C 0.02708 -0.0051 0.05352 -0.00255 0.07917 0.00069 C 0.09896 0.01041 0.21094 0.00393 0.25052 0.00486 C 0.36615 0.0037 0.34518 0.00463 0.40938 0.00069 C 0.44219 -0.01366 0.40859 0.00046 0.50404 -0.00209 C 0.51771 -0.00255 0.52891 -0.00903 0.54115 -0.01459 C 0.55156 -0.02778 0.53906 -0.01204 0.54779 -0.02014 C 0.55052 -0.02223 0.55182 -0.025 0.55391 -0.02709 C 0.55768 -0.03403 0.55495 -0.03033 0.5625 -0.03681 C 0.56302 -0.03773 0.56537 -0.03959 0.56537 -0.03935 C 0.56758 -0.04422 0.5832 -0.05996 0.5875 -0.06181 C 0.59414 -0.07084 0.60755 -0.08357 0.61693 -0.08681 C 0.62083 -0.09005 0.62435 -0.09051 0.62774 -0.09236 C 0.63373 -0.10047 0.64401 -0.10417 0.65234 -0.10625 C 0.66029 -0.10857 0.66862 -0.11297 0.67708 -0.11459 C 0.69206 -0.1176 0.70625 -0.11829 0.72057 -0.12014 C 0.72643 -0.12084 0.73281 -0.12199 0.73867 -0.12292 C 0.75287 -0.12755 0.76354 -0.13727 0.77708 -0.14375 C 0.78568 -0.14815 0.79688 -0.14931 0.8043 -0.15764 C 0.81823 -0.1882 0.84935 -0.2919 0.86133 -0.32709 " pathEditMode="relative" rAng="0" ptsTypes="AAAAAAAAAAAAAAAAAAAA">
                                      <p:cBhvr>
                                        <p:cTn id="9" dur="6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0" y="-1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lice Siren 3-SoundBible.com-5531779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96E028-9C23-4EC2-8327-1D024C0BD5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11161"/>
            <a:ext cx="9144000" cy="1017486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Scenario #3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She’s/He’s is looking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goooood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So, I am going to be a “nice” girl/guy &amp; let her/him in line…</a:t>
            </a:r>
          </a:p>
        </p:txBody>
      </p:sp>
    </p:spTree>
    <p:extLst>
      <p:ext uri="{BB962C8B-B14F-4D97-AF65-F5344CB8AC3E}">
        <p14:creationId xmlns:p14="http://schemas.microsoft.com/office/powerpoint/2010/main" val="3121982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9" t="27688" r="11102" b="31454"/>
          <a:stretch/>
        </p:blipFill>
        <p:spPr bwMode="auto">
          <a:xfrm>
            <a:off x="1682943" y="152400"/>
            <a:ext cx="899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287" flipV="1">
            <a:off x="8645222" y="352567"/>
            <a:ext cx="342900" cy="170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287" flipV="1">
            <a:off x="9007680" y="675419"/>
            <a:ext cx="342900" cy="17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38918" flipV="1">
            <a:off x="9344957" y="1090024"/>
            <a:ext cx="342900" cy="170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5673" flipV="1">
            <a:off x="9588480" y="1560744"/>
            <a:ext cx="342900" cy="170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1117" flipV="1">
            <a:off x="9786260" y="2086322"/>
            <a:ext cx="342900" cy="170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7119" flipV="1">
            <a:off x="9924809" y="2609995"/>
            <a:ext cx="342900" cy="170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418" flipV="1">
            <a:off x="10022811" y="3131389"/>
            <a:ext cx="342900" cy="170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7490" flipV="1">
            <a:off x="10090800" y="3675671"/>
            <a:ext cx="342900" cy="170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031026" y="5223140"/>
            <a:ext cx="342900" cy="170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405323" y="5275452"/>
            <a:ext cx="342900" cy="170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762711" y="5346213"/>
            <a:ext cx="342900" cy="170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131508" y="5408427"/>
            <a:ext cx="342900" cy="1701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045" flipV="1">
            <a:off x="10090800" y="4354677"/>
            <a:ext cx="342900" cy="170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564465" y="6037451"/>
            <a:ext cx="342900" cy="1701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921853" y="6108212"/>
            <a:ext cx="342900" cy="170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361368" y="6142760"/>
            <a:ext cx="342900" cy="170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6751999" y="6209970"/>
            <a:ext cx="342900" cy="1701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524441" y="4395868"/>
            <a:ext cx="342900" cy="1701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07293" y="6224717"/>
            <a:ext cx="342900" cy="1701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18235" y="6239465"/>
            <a:ext cx="342900" cy="1701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5428921"/>
            <a:ext cx="342900" cy="1701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5394544" y="5445247"/>
            <a:ext cx="342900" cy="17016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4703265" y="5407635"/>
            <a:ext cx="342900" cy="1701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0604" y="5384462"/>
            <a:ext cx="342900" cy="1701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5357" y="5393684"/>
            <a:ext cx="342900" cy="1701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3200" y="6271659"/>
            <a:ext cx="342900" cy="1701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41" flipV="1">
            <a:off x="4703265" y="6235625"/>
            <a:ext cx="342900" cy="1701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70604" y="6212452"/>
            <a:ext cx="342900" cy="1701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95357" y="6251170"/>
            <a:ext cx="342900" cy="1701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23" flipV="1">
            <a:off x="4565904" y="4595760"/>
            <a:ext cx="342900" cy="1701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0668" flipV="1">
            <a:off x="5216721" y="4910783"/>
            <a:ext cx="342900" cy="1701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2418" flipV="1">
            <a:off x="3865108" y="4734500"/>
            <a:ext cx="342900" cy="17016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9031025" y="4456270"/>
            <a:ext cx="342900" cy="1701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405323" y="4524998"/>
            <a:ext cx="342900" cy="1701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762711" y="4595759"/>
            <a:ext cx="342900" cy="1701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131508" y="4657973"/>
            <a:ext cx="342900" cy="1701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7749" flipV="1">
            <a:off x="6538923" y="4901794"/>
            <a:ext cx="342900" cy="17016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6399838" y="5458096"/>
            <a:ext cx="342900" cy="170165"/>
          </a:xfrm>
          <a:prstGeom prst="rect">
            <a:avLst/>
          </a:prstGeom>
        </p:spPr>
      </p:pic>
      <p:sp>
        <p:nvSpPr>
          <p:cNvPr id="46" name="Multiply 45"/>
          <p:cNvSpPr/>
          <p:nvPr/>
        </p:nvSpPr>
        <p:spPr>
          <a:xfrm>
            <a:off x="10232451" y="4698831"/>
            <a:ext cx="349695" cy="372448"/>
          </a:xfrm>
          <a:prstGeom prst="mathMultiply">
            <a:avLst/>
          </a:prstGeom>
          <a:solidFill>
            <a:srgbClr val="11FB1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5044">
            <a:off x="9134017" y="5755766"/>
            <a:ext cx="362784" cy="179578"/>
          </a:xfrm>
          <a:prstGeom prst="rect">
            <a:avLst/>
          </a:prstGeom>
        </p:spPr>
      </p:pic>
      <p:sp>
        <p:nvSpPr>
          <p:cNvPr id="48" name="Octagon 47"/>
          <p:cNvSpPr/>
          <p:nvPr/>
        </p:nvSpPr>
        <p:spPr>
          <a:xfrm>
            <a:off x="8264589" y="123323"/>
            <a:ext cx="294144" cy="304799"/>
          </a:xfrm>
          <a:prstGeom prst="oc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Multiply 48"/>
          <p:cNvSpPr/>
          <p:nvPr/>
        </p:nvSpPr>
        <p:spPr>
          <a:xfrm>
            <a:off x="1981200" y="4800600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Multiply 49"/>
          <p:cNvSpPr/>
          <p:nvPr/>
        </p:nvSpPr>
        <p:spPr>
          <a:xfrm>
            <a:off x="8915149" y="3750729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810" y="5802262"/>
            <a:ext cx="440610" cy="2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4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C 0.00521 -0.00231 0.00938 -0.0081 0.0125 -0.01388 C 0.01393 -0.01921 0.01693 -0.02129 0.01875 -0.02638 C 0.02123 -0.03287 0.0237 -0.04189 0.02813 -0.04583 C 0.03308 -0.05555 0.03021 -0.05231 0.03542 -0.05694 C 0.03685 -0.0625 0.03802 -0.06481 0.04167 -0.06805 C 0.04271 -0.07222 0.04375 -0.07615 0.04375 -0.08055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1484 -0.00486 0.01667 -0.01319 0.02813 -0.025 C 0.03242 -0.02939 0.0375 -0.0331 0.04167 -0.0375 C 0.04596 -0.04212 0.04961 -0.04814 0.05417 -0.05277 C 0.05951 -0.05833 0.06589 -0.06296 0.07083 -0.06944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84 0.02246 C -0.09115 0.02153 -0.06224 0.02037 -0.0362 0.01204 C 0.0914 0.01412 0.21953 0.01597 0.347 0.01088 C 0.36393 0.01135 0.38047 0.01135 0.39713 0.01204 C 0.42187 0.01343 0.44661 0.02199 0.47135 0.02408 C 0.49401 0.03056 0.53789 0.0257 0.55833 0.02523 C 0.57005 0.02153 0.5638 0.02292 0.57721 0.0213 C 0.5858 0.01783 0.59388 0.0169 0.60286 0.01597 C 0.61771 0.01505 0.64739 0.01366 0.64739 0.01389 C 0.67135 0.00625 0.69336 0.00417 0.71836 0.00324 C 0.73307 -0.00301 0.75169 -0.00046 0.76705 -0.00185 C 0.77825 -0.00648 0.7845 -0.00486 0.79883 -0.00578 C 0.81614 -0.0081 0.83333 -0.00972 0.85091 -0.00972 " pathEditMode="relative" rAng="0" ptsTypes="AAAAAAAAAAAAA">
                                      <p:cBhvr>
                                        <p:cTn id="12" dur="4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38" y="-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lice Siren 3-SoundBible.com-5531779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81C7AD-0DFF-441E-A9C7-3638B49822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234" y="733684"/>
            <a:ext cx="9144000" cy="12682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Band Practice Area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Vehicles must be out of this area by 3:15 p.m. </a:t>
            </a:r>
            <a:r>
              <a:rPr lang="en-US" sz="3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everyday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2297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9" t="27688" r="11102" b="31454"/>
          <a:stretch/>
        </p:blipFill>
        <p:spPr bwMode="auto">
          <a:xfrm>
            <a:off x="1600200" y="76200"/>
            <a:ext cx="8991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743200" y="352566"/>
            <a:ext cx="7604132" cy="6027568"/>
            <a:chOff x="1219200" y="352566"/>
            <a:chExt cx="7604132" cy="60275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449287" flipV="1">
              <a:off x="7121222" y="352566"/>
              <a:ext cx="342900" cy="17016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449287" flipV="1">
              <a:off x="7483680" y="675418"/>
              <a:ext cx="342900" cy="1701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38918" flipV="1">
              <a:off x="7820957" y="1090023"/>
              <a:ext cx="342900" cy="17016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75673" flipV="1">
              <a:off x="8064480" y="1560743"/>
              <a:ext cx="342900" cy="17016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01117" flipV="1">
              <a:off x="8262260" y="2086321"/>
              <a:ext cx="342900" cy="17016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57119" flipV="1">
              <a:off x="8400809" y="2609994"/>
              <a:ext cx="342900" cy="17016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45418" flipV="1">
              <a:off x="8498811" y="3131388"/>
              <a:ext cx="342900" cy="17016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67490" flipV="1">
              <a:off x="8566800" y="3675670"/>
              <a:ext cx="342900" cy="1701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51932" flipV="1">
              <a:off x="8457869" y="4162570"/>
              <a:ext cx="342900" cy="17016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8046388" y="5168065"/>
              <a:ext cx="342900" cy="1701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7507026" y="5223139"/>
              <a:ext cx="342900" cy="17016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6881323" y="5275451"/>
              <a:ext cx="342900" cy="17016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6270753" y="5363366"/>
              <a:ext cx="342900" cy="17016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5657883" y="5427849"/>
              <a:ext cx="342900" cy="17016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8205530" y="5930064"/>
              <a:ext cx="342900" cy="17016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7666168" y="5985138"/>
              <a:ext cx="342900" cy="17016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7040465" y="6037450"/>
              <a:ext cx="342900" cy="17016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6397853" y="6108211"/>
              <a:ext cx="342900" cy="17016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5837368" y="6142759"/>
              <a:ext cx="342900" cy="17016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5227999" y="6209969"/>
              <a:ext cx="342900" cy="17016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8000441" y="4395867"/>
              <a:ext cx="342900" cy="17016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83293" y="6209968"/>
              <a:ext cx="342900" cy="17016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94235" y="6209968"/>
              <a:ext cx="342900" cy="17016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219200" y="5428920"/>
              <a:ext cx="342900" cy="17016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5941" flipV="1">
              <a:off x="3870544" y="5445246"/>
              <a:ext cx="342900" cy="17016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5941" flipV="1">
              <a:off x="3179265" y="5407634"/>
              <a:ext cx="342900" cy="17016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46604" y="5384461"/>
              <a:ext cx="342900" cy="17016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871357" y="5393683"/>
              <a:ext cx="342900" cy="17016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219200" y="6197918"/>
              <a:ext cx="342900" cy="17016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5941" flipV="1">
              <a:off x="3179265" y="6176632"/>
              <a:ext cx="342900" cy="17016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546604" y="6153459"/>
              <a:ext cx="342900" cy="17016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871357" y="6162681"/>
              <a:ext cx="342900" cy="17016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823" flipV="1">
              <a:off x="3041904" y="4595759"/>
              <a:ext cx="342900" cy="170165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80668" flipV="1">
              <a:off x="3692721" y="4910782"/>
              <a:ext cx="342900" cy="17016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32418" flipV="1">
              <a:off x="2341108" y="4734499"/>
              <a:ext cx="342900" cy="17016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5871" flipV="1">
              <a:off x="7507025" y="4456269"/>
              <a:ext cx="342900" cy="170165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8405323" y="4559001"/>
            <a:ext cx="342900" cy="17016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750238" y="4608671"/>
            <a:ext cx="342900" cy="1701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871" flipV="1">
            <a:off x="7181884" y="4662579"/>
            <a:ext cx="342900" cy="1701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98971" flipV="1">
            <a:off x="6582303" y="4854800"/>
            <a:ext cx="342900" cy="17016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85035" y="5466100"/>
            <a:ext cx="342900" cy="170165"/>
          </a:xfrm>
          <a:prstGeom prst="rect">
            <a:avLst/>
          </a:prstGeom>
        </p:spPr>
      </p:pic>
      <p:sp>
        <p:nvSpPr>
          <p:cNvPr id="45" name="Multiply 44"/>
          <p:cNvSpPr/>
          <p:nvPr/>
        </p:nvSpPr>
        <p:spPr>
          <a:xfrm>
            <a:off x="10232451" y="4698831"/>
            <a:ext cx="349695" cy="372448"/>
          </a:xfrm>
          <a:prstGeom prst="mathMultiply">
            <a:avLst/>
          </a:prstGeom>
          <a:solidFill>
            <a:srgbClr val="11FB1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ctagon 45"/>
          <p:cNvSpPr/>
          <p:nvPr/>
        </p:nvSpPr>
        <p:spPr>
          <a:xfrm>
            <a:off x="8264589" y="123323"/>
            <a:ext cx="294144" cy="304799"/>
          </a:xfrm>
          <a:prstGeom prst="oc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Multiply 46"/>
          <p:cNvSpPr/>
          <p:nvPr/>
        </p:nvSpPr>
        <p:spPr>
          <a:xfrm>
            <a:off x="1981200" y="4800600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Multiply 47"/>
          <p:cNvSpPr/>
          <p:nvPr/>
        </p:nvSpPr>
        <p:spPr>
          <a:xfrm>
            <a:off x="8915149" y="3750729"/>
            <a:ext cx="527962" cy="552450"/>
          </a:xfrm>
          <a:prstGeom prst="mathMultiply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rot="21332854">
            <a:off x="7542850" y="4506063"/>
            <a:ext cx="2634143" cy="1945407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4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6982BC-234E-4FAF-8B66-0CD77BB648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9905998" cy="7620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DO NOT…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838200" y="1371600"/>
            <a:ext cx="10754032" cy="52578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Attempt to drive against traffic</a:t>
            </a: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Bark, Squeal, Burn tires</a:t>
            </a: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through the parking lot</a:t>
            </a: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aggressively or </a:t>
            </a:r>
            <a:r>
              <a:rPr lang="en-US" sz="3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onto the curb or sidewalk</a:t>
            </a: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</a:t>
            </a:r>
            <a:r>
              <a:rPr lang="en-US" sz="3600" b="1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ride on top of, alongside, in the back of, or hang out of your vehicle</a:t>
            </a: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traffic lanes once committed</a:t>
            </a:r>
          </a:p>
        </p:txBody>
      </p:sp>
    </p:spTree>
    <p:extLst>
      <p:ext uri="{BB962C8B-B14F-4D97-AF65-F5344CB8AC3E}">
        <p14:creationId xmlns:p14="http://schemas.microsoft.com/office/powerpoint/2010/main" val="39442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7401B-F333-45A4-A145-EA4CA17439A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127" y="293767"/>
            <a:ext cx="9905998" cy="923364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Please Do Not…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371" y="1532964"/>
            <a:ext cx="10975258" cy="4381139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Have your parent, grandma, boyfriend, girlfriend, best friend, uncle, or anyone else come to the back or sides of the school to pick you up. </a:t>
            </a:r>
          </a:p>
          <a:p>
            <a:r>
              <a:rPr lang="en-US" sz="39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Loiter in the parking lot </a:t>
            </a:r>
          </a:p>
          <a:p>
            <a:r>
              <a:rPr lang="en-US" sz="39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TEXT &amp; Drive</a:t>
            </a:r>
          </a:p>
          <a:p>
            <a:r>
              <a:rPr lang="en-US" sz="39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Get out of your vehicle (unless it is on fire)</a:t>
            </a:r>
          </a:p>
          <a:p>
            <a:r>
              <a:rPr lang="en-US" sz="39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Leave your vehicle in the Band practice area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9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96F98B-FC05-4324-8B6A-E6996479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50" y="274041"/>
            <a:ext cx="9905998" cy="657138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Please Do…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73" y="1526796"/>
            <a:ext cx="11754465" cy="5436765"/>
          </a:xfrm>
        </p:spPr>
        <p:txBody>
          <a:bodyPr>
            <a:normAutofit fontScale="77500" lnSpcReduction="20000"/>
          </a:bodyPr>
          <a:lstStyle/>
          <a:p>
            <a:r>
              <a:rPr lang="en-US" sz="4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Look for Mr. Goble/Teacher to direct you</a:t>
            </a:r>
          </a:p>
          <a:p>
            <a:r>
              <a:rPr lang="en-US" sz="4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Let an adult know if you need assistance, or if you see something unsafe</a:t>
            </a:r>
          </a:p>
          <a:p>
            <a:r>
              <a:rPr lang="en-US" sz="4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 PATIENT!!!</a:t>
            </a:r>
          </a:p>
          <a:p>
            <a:r>
              <a:rPr lang="en-US" sz="4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 Kind</a:t>
            </a:r>
          </a:p>
          <a:p>
            <a:r>
              <a:rPr lang="en-US" sz="4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 Safe</a:t>
            </a:r>
          </a:p>
          <a:p>
            <a:r>
              <a:rPr lang="en-US" sz="4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 Aware</a:t>
            </a:r>
          </a:p>
          <a:p>
            <a:r>
              <a:rPr lang="en-US" sz="4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Buckle up</a:t>
            </a:r>
          </a:p>
          <a:p>
            <a:r>
              <a:rPr lang="en-US" sz="4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Leave by: 3:00 p.m.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9411B5-EFDF-4A61-80EB-3E70D56D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08" y="280219"/>
            <a:ext cx="9905998" cy="908807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Mornings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63" y="1345458"/>
            <a:ext cx="10515600" cy="515600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Enter by following around the Baseball/Softball Complex (South end of the school).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Once on campus, you are expected to enter the building and report to cafeteria or Old PAC (if before 7:35 a.m.)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Be cautious of those walking to the building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If you are here early (test make-up, tutoring, etc.), you </a:t>
            </a:r>
            <a:r>
              <a:rPr lang="en-US" sz="3600" b="1" i="1" u="sng" dirty="0">
                <a:solidFill>
                  <a:schemeClr val="tx1"/>
                </a:solidFill>
              </a:rPr>
              <a:t>MUST</a:t>
            </a:r>
            <a:r>
              <a:rPr lang="en-US" sz="3600" b="1" dirty="0">
                <a:solidFill>
                  <a:schemeClr val="tx1"/>
                </a:solidFill>
              </a:rPr>
              <a:t> have a pass from your teacher. </a:t>
            </a:r>
          </a:p>
        </p:txBody>
      </p:sp>
    </p:spTree>
    <p:extLst>
      <p:ext uri="{BB962C8B-B14F-4D97-AF65-F5344CB8AC3E}">
        <p14:creationId xmlns:p14="http://schemas.microsoft.com/office/powerpoint/2010/main" val="29242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3BBBD9-C877-4BEB-B2A6-1C72D250BB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859" y="30787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How to lose your driving privilege...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187" y="1450878"/>
            <a:ext cx="10806954" cy="5334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Leave campus without permission</a:t>
            </a: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Speeding or Aggressive Driving</a:t>
            </a: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Driving against traffic flow </a:t>
            </a: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Failing to leave campus (Loitering)</a:t>
            </a: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Allowing someone to ride on, alongside, in the bed of, or hanging out of your vehicle.</a:t>
            </a: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Failure to wear seatbelt</a:t>
            </a: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In possession of illegal items in your vehicle</a:t>
            </a: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Going to your car without permission</a:t>
            </a:r>
          </a:p>
          <a:p>
            <a:pPr>
              <a:spcBef>
                <a:spcPts val="0"/>
              </a:spcBef>
            </a:pPr>
            <a:r>
              <a:rPr lang="en-US" sz="3000" b="1" dirty="0">
                <a:solidFill>
                  <a:schemeClr val="tx1"/>
                </a:solidFill>
              </a:rPr>
              <a:t>Poor Attendance/</a:t>
            </a:r>
            <a:r>
              <a:rPr lang="en-US" sz="3000" b="1" dirty="0" err="1">
                <a:solidFill>
                  <a:schemeClr val="tx1"/>
                </a:solidFill>
              </a:rPr>
              <a:t>Tardies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3DDFC-663B-48D6-ACF8-A0675BB9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140" y="1446550"/>
            <a:ext cx="5073908" cy="4603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AFFF77-A909-4B61-A372-D527ABB750E4}"/>
              </a:ext>
            </a:extLst>
          </p:cNvPr>
          <p:cNvSpPr txBox="1"/>
          <p:nvPr/>
        </p:nvSpPr>
        <p:spPr>
          <a:xfrm>
            <a:off x="2072082" y="0"/>
            <a:ext cx="8237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SPEED LIMIT ON CAMPUS IS 10 MPH ALL THE TIME!!!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763E6-9315-4663-9E4B-633A35311221}"/>
              </a:ext>
            </a:extLst>
          </p:cNvPr>
          <p:cNvSpPr txBox="1"/>
          <p:nvPr/>
        </p:nvSpPr>
        <p:spPr>
          <a:xfrm>
            <a:off x="3103926" y="6150114"/>
            <a:ext cx="6381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THIS INCLUDES PARENTS!!!</a:t>
            </a:r>
          </a:p>
        </p:txBody>
      </p:sp>
    </p:spTree>
    <p:extLst>
      <p:ext uri="{BB962C8B-B14F-4D97-AF65-F5344CB8AC3E}">
        <p14:creationId xmlns:p14="http://schemas.microsoft.com/office/powerpoint/2010/main" val="1674696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F890C-A96B-458F-8F02-349A1AE821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99" y="152400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258" y="1297859"/>
            <a:ext cx="11577484" cy="1978128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Thank you for being attentive!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8976" y="3657600"/>
            <a:ext cx="6687424" cy="17526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 SAFE!</a:t>
            </a:r>
          </a:p>
        </p:txBody>
      </p:sp>
    </p:spTree>
    <p:extLst>
      <p:ext uri="{BB962C8B-B14F-4D97-AF65-F5344CB8AC3E}">
        <p14:creationId xmlns:p14="http://schemas.microsoft.com/office/powerpoint/2010/main" val="211053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8B8BD-8554-48AC-9A19-82A4B293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717" y="2139193"/>
            <a:ext cx="8134565" cy="4576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12792C-BBE7-4A0B-AAE4-9D69BA1410A3}"/>
              </a:ext>
            </a:extLst>
          </p:cNvPr>
          <p:cNvSpPr txBox="1"/>
          <p:nvPr/>
        </p:nvSpPr>
        <p:spPr>
          <a:xfrm>
            <a:off x="777197" y="504515"/>
            <a:ext cx="11109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DRAGON DRIVE SPEED LIMIT IS 25</a:t>
            </a:r>
          </a:p>
        </p:txBody>
      </p:sp>
    </p:spTree>
    <p:extLst>
      <p:ext uri="{BB962C8B-B14F-4D97-AF65-F5344CB8AC3E}">
        <p14:creationId xmlns:p14="http://schemas.microsoft.com/office/powerpoint/2010/main" val="258654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590C5-AC6F-4689-9229-6C9AA2C3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" y="0"/>
            <a:ext cx="12160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38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35" y="165440"/>
            <a:ext cx="1213103" cy="11800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2B397-E3B2-4B08-A09D-94AFE0DB7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88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8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66D82D-94B4-4EF7-8B9E-4D8549FA117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Arial Black" panose="020B0A04020102020204" pitchFamily="34" charset="0"/>
              </a:rPr>
              <a:t>PHS Parking 101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26A35-B48F-A149-A901-249945F81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949" y="254000"/>
            <a:ext cx="1600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C9D99-9C6B-47C3-9E10-7F9D0F38CA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53" y="534668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25" y="223707"/>
            <a:ext cx="6148620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Remember…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55" y="1348531"/>
            <a:ext cx="11631128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On any given day, there are: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- 150-200 Parent Pick-up vehicles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- 30+ School buses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- 300+ Student drivers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- 125 staff vehicles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- Various other vehicles (staff, maintenance, spectators, visitors)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…trying to get onto or out of Dragon Drive between 7:15-7:45 a.m. &amp; 2:45-3:00 p.m. every single day.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2FABC-03CF-2D4B-8ED0-37E79B09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949" y="254000"/>
            <a:ext cx="1600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4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743AAF-E899-4F44-B021-333527ED17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41" y="677281"/>
            <a:ext cx="5667375" cy="6096000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softEdge rad="12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36" y="0"/>
            <a:ext cx="9905998" cy="1905000"/>
          </a:xfrm>
        </p:spPr>
        <p:txBody>
          <a:bodyPr>
            <a:normAutofit/>
          </a:bodyPr>
          <a:lstStyle/>
          <a:p>
            <a:r>
              <a:rPr lang="en-US" sz="4400" b="1" dirty="0"/>
              <a:t>Wrecks at 53 &amp; Dragon Drive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852" y="1962324"/>
            <a:ext cx="9905998" cy="421839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700" b="1" dirty="0">
                <a:latin typeface="+mj-lt"/>
                <a:cs typeface="Arial" panose="020B0604020202020204" pitchFamily="34" charset="0"/>
              </a:rPr>
              <a:t>Happen 3 Ways:</a:t>
            </a:r>
          </a:p>
          <a:p>
            <a:pPr lvl="1"/>
            <a:r>
              <a:rPr lang="en-US" sz="5100" b="1" dirty="0">
                <a:latin typeface="+mj-lt"/>
                <a:cs typeface="Arial" panose="020B0604020202020204" pitchFamily="34" charset="0"/>
              </a:rPr>
              <a:t>Failure to Yield onto Dragon Drive or onto 53.</a:t>
            </a:r>
          </a:p>
          <a:p>
            <a:pPr lvl="1"/>
            <a:r>
              <a:rPr lang="en-US" sz="5100" b="1" dirty="0">
                <a:latin typeface="+mj-lt"/>
                <a:cs typeface="Arial" panose="020B0604020202020204" pitchFamily="34" charset="0"/>
              </a:rPr>
              <a:t>Turning onto Dragon Drive in front of a car traveling toward Jasper on 53.</a:t>
            </a:r>
          </a:p>
          <a:p>
            <a:pPr lvl="1"/>
            <a:r>
              <a:rPr lang="en-US" sz="5100" b="1" dirty="0">
                <a:latin typeface="+mj-lt"/>
                <a:cs typeface="Arial" panose="020B0604020202020204" pitchFamily="34" charset="0"/>
              </a:rPr>
              <a:t>Rear-ending someone leaving Dragon Drive.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9B8D0-F625-284B-BFD2-A482EF6C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949" y="254000"/>
            <a:ext cx="16002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36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1065</TotalTime>
  <Words>665</Words>
  <Application>Microsoft Macintosh PowerPoint</Application>
  <PresentationFormat>Widescreen</PresentationFormat>
  <Paragraphs>109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Century Gothic</vt:lpstr>
      <vt:lpstr>Wingdings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PHS Parking 101</vt:lpstr>
      <vt:lpstr>Remember…</vt:lpstr>
      <vt:lpstr>Wrecks at 53 &amp; Dragon Drive</vt:lpstr>
      <vt:lpstr>PowerPoint Presentation</vt:lpstr>
      <vt:lpstr>PowerPoint Presentation</vt:lpstr>
      <vt:lpstr>PowerPoint Presentation</vt:lpstr>
      <vt:lpstr>PowerPoint Presentation</vt:lpstr>
      <vt:lpstr>Coming soon to dragon drive</vt:lpstr>
      <vt:lpstr>Back Parking Lot Traffic Flow</vt:lpstr>
      <vt:lpstr>PowerPoint Presentation</vt:lpstr>
      <vt:lpstr>Scenario #1 </vt:lpstr>
      <vt:lpstr>PowerPoint Presentation</vt:lpstr>
      <vt:lpstr>Scenario #2</vt:lpstr>
      <vt:lpstr>PowerPoint Presentation</vt:lpstr>
      <vt:lpstr>Scenario #3</vt:lpstr>
      <vt:lpstr>PowerPoint Presentation</vt:lpstr>
      <vt:lpstr>Band Practice Area</vt:lpstr>
      <vt:lpstr>PowerPoint Presentation</vt:lpstr>
      <vt:lpstr>DO NOT…</vt:lpstr>
      <vt:lpstr>Please Do Not…</vt:lpstr>
      <vt:lpstr>Please Do…</vt:lpstr>
      <vt:lpstr>Mornings</vt:lpstr>
      <vt:lpstr>How to lose your driving privilege...   </vt:lpstr>
      <vt:lpstr>Thank you for being attentive!</vt:lpstr>
    </vt:vector>
  </TitlesOfParts>
  <Company>PCSS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Wallace</dc:creator>
  <cp:lastModifiedBy>Microsoft Office User</cp:lastModifiedBy>
  <cp:revision>99</cp:revision>
  <cp:lastPrinted>2019-07-29T18:45:13Z</cp:lastPrinted>
  <dcterms:created xsi:type="dcterms:W3CDTF">2019-07-26T20:17:55Z</dcterms:created>
  <dcterms:modified xsi:type="dcterms:W3CDTF">2023-02-16T16:25:26Z</dcterms:modified>
</cp:coreProperties>
</file>